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44946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Ветер юго-западный 15-20 м/с. Температура воздуха ночью 0-2 мороза, днем 0-2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08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гололед.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9-14, порывы 15-20 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ноября, ночью 08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19831</TotalTime>
  <Words>652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7460</cp:revision>
  <cp:lastPrinted>2021-07-01T03:56:27Z</cp:lastPrinted>
  <dcterms:created xsi:type="dcterms:W3CDTF">2018-03-27T06:03:00Z</dcterms:created>
  <dcterms:modified xsi:type="dcterms:W3CDTF">2025-11-06T06:31:27Z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