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82289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06589" y="265945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07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07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Облачно,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(дождь, снег), гололед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-западный 9-14 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4-6 мороза, днем 0-2 тепла.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08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(дождь, снег), гололед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9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2-4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881625"/>
              </p:ext>
            </p:extLst>
          </p:nvPr>
        </p:nvGraphicFramePr>
        <p:xfrm>
          <a:off x="5134650" y="3763600"/>
          <a:ext cx="4528802" cy="24119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ноября, ночью 08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51643</TotalTime>
  <Words>673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7303</cp:revision>
  <cp:lastPrinted>2025-08-12T06:13:34Z</cp:lastPrinted>
  <dcterms:created xsi:type="dcterms:W3CDTF">2018-03-27T06:03:00Z</dcterms:created>
  <dcterms:modified xsi:type="dcterms:W3CDTF">2025-11-06T06:53:45Z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