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6" d="100"/>
          <a:sy n="86" d="100"/>
        </p:scale>
        <p:origin x="114" y="5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5637228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4728276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Ветер юго-восточный 5-10 м/с. Температура воздуха ночью 1-3,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11-13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28740</TotalTime>
  <Words>592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4047</cp:revision>
  <cp:lastPrinted>2021-10-15T03:50:29Z</cp:lastPrinted>
  <dcterms:created xsi:type="dcterms:W3CDTF">2018-03-27T06:03:00Z</dcterms:created>
  <dcterms:modified xsi:type="dcterms:W3CDTF">2025-11-06T06:56:00Z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