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1-3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6-8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/>
              <a:t>. </a:t>
            </a:r>
          </a:p>
          <a:p>
            <a:pPr algn="ctr"/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около 0 градусов.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460607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27114</TotalTime>
  <Words>761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6501</cp:revision>
  <cp:lastPrinted>2021-07-01T09:11:30Z</cp:lastPrinted>
  <dcterms:created xsi:type="dcterms:W3CDTF">2018-03-27T06:03:00Z</dcterms:created>
  <dcterms:modified xsi:type="dcterms:W3CDTF">2025-11-07T07:18:58Z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