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68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765288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08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09 ноября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192365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восточный, северо-восточный 2-7 м/с. Температура воздуха ночью 3-5, днем 13-15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2-7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28741</TotalTime>
  <Words>600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4048</cp:revision>
  <cp:lastPrinted>2021-10-15T03:50:29Z</cp:lastPrinted>
  <dcterms:created xsi:type="dcterms:W3CDTF">2018-03-27T06:03:00Z</dcterms:created>
  <dcterms:modified xsi:type="dcterms:W3CDTF">2025-11-07T07:29:48Z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