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26050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41797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 дождь. Ночью и утром туман. Ветер западный, юго-западный 9-14, днем порывы 15-20 м/с. Температура воздуха ночью 4-6, днем 8-10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осадки (дождь, снег).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Ночью и утром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ночью порывы 15-20 м/с. Температура воздуха 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34995</TotalTime>
  <Words>540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Yu Gothic</vt:lpstr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6318</cp:revision>
  <cp:lastPrinted>2021-07-01T03:56:27Z</cp:lastPrinted>
  <dcterms:created xsi:type="dcterms:W3CDTF">2018-03-27T06:03:00Z</dcterms:created>
  <dcterms:modified xsi:type="dcterms:W3CDTF">2025-11-07T07:22:21Z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