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2779333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5-10 м/с. Температура воздуха ночью 7-9 мороза, днем 4-6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9-14, порывы 15-20 м/с. Температура воздуха 0-2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492896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5638541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5329</TotalTime>
  <Words>561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937</cp:revision>
  <cp:lastPrinted>2021-07-01T03:56:27Z</cp:lastPrinted>
  <dcterms:created xsi:type="dcterms:W3CDTF">2024-09-22T07:48:17Z</dcterms:created>
  <dcterms:modified xsi:type="dcterms:W3CDTF">2025-11-07T08:37:17Z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