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03" d="100"/>
          <a:sy n="103" d="100"/>
        </p:scale>
        <p:origin x="22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798274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181307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08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08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Облачно, осадки (дождь, снег), гололед. Ветер юго-западный 9-14, порывы 15-20 м/с. Температура воздуха ночью 1-3 мороза, днем 0-2 тепла.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снег), гололед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123336"/>
              </p:ext>
            </p:extLst>
          </p:nvPr>
        </p:nvGraphicFramePr>
        <p:xfrm>
          <a:off x="5134650" y="3763600"/>
          <a:ext cx="4528802" cy="2425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ноября, ночью 09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51685</TotalTime>
  <Words>647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7307</cp:revision>
  <cp:lastPrinted>2025-08-12T06:13:34Z</cp:lastPrinted>
  <dcterms:created xsi:type="dcterms:W3CDTF">2018-03-27T06:03:00Z</dcterms:created>
  <dcterms:modified xsi:type="dcterms:W3CDTF">2025-11-07T07:30:58Z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