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14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8538760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ноября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0490179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Ночью и утром туман. Ветер юго-западный 5-10 м/с. Температура воздуха ночью 1-3 мороза, днем 11-13 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14273</TotalTime>
  <Words>619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3810</cp:revision>
  <cp:lastPrinted>2021-07-01T03:56:27Z</cp:lastPrinted>
  <dcterms:created xsi:type="dcterms:W3CDTF">2018-03-27T06:03:00Z</dcterms:created>
  <dcterms:modified xsi:type="dcterms:W3CDTF">2025-11-07T07:36:35Z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