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 varScale="1">
        <p:scale>
          <a:sx n="113" d="100"/>
          <a:sy n="113" d="100"/>
        </p:scale>
        <p:origin x="191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05473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ноября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5455561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08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ноября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08 ноября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осадки (дождь, снег), низовая метель, гололед. Ночью и утром туман. Ветер юго-западный 15-20 м/с. Температура воздуха ночью                        1 мороза-1 тепла, днем 1-3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09 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08 ноября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09 ноября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осадки (дождь, снег), низовая метель, гололед.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9-14, порывы 15-20 м/с. Температура воздуха 1 мороза-1 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ноября, ночью 09 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/Г.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19833</TotalTime>
  <Words>610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7465</cp:revision>
  <cp:lastPrinted>2021-07-01T03:56:27Z</cp:lastPrinted>
  <dcterms:created xsi:type="dcterms:W3CDTF">2018-03-27T06:03:00Z</dcterms:created>
  <dcterms:modified xsi:type="dcterms:W3CDTF">2025-11-07T07:21:35Z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