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5501" autoAdjust="0"/>
  </p:normalViewPr>
  <p:slideViewPr>
    <p:cSldViewPr>
      <p:cViewPr>
        <p:scale>
          <a:sx n="150" d="100"/>
          <a:sy n="150" d="100"/>
        </p:scale>
        <p:origin x="744" y="-15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8E773620-9D23-4D2D-9EEA-0E535ABA0989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56007707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7FDC01-DA50-45FC-A946-C3AAC7E5600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74520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72BE2E-63E0-4724-A7E7-95A2EA5F7BC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81732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5BBBD5-0EF2-4E9A-A16F-425DD50C235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274043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386BD8-A3A5-42F7-AC11-6E746DECBA5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89280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010056-673A-48AC-9DBC-1BE49F8C17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36350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616758-4CA8-45F1-8622-3F4EFABAC69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61945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6E6BF2-FF14-4268-B819-2A0CEE41ABE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573948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CF9226-2993-4923-AB40-87151E8630D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0933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E44F57-9CD7-4A08-8965-457A59BCA02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38855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A059D1-D338-4A12-BED1-5F9BE2A61B5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7077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8EDFB6-8597-4CAB-B141-24EF5324FD8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76739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6B51E51C-4727-4CAC-BD57-DFC5400CBA02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9250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92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525588" y="923925"/>
            <a:ext cx="2028825" cy="131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10915008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Астана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024438" y="6308725"/>
          <a:ext cx="4824412" cy="320675"/>
        </p:xfrm>
        <a:graphic>
          <a:graphicData uri="http://schemas.openxmlformats.org/drawingml/2006/table">
            <a:tbl>
              <a:tblPr/>
              <a:tblGrid>
                <a:gridCol w="482441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4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endParaRPr lang="en-US" sz="7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 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721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5080000" y="3600430"/>
            <a:ext cx="47529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Астана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7" y="129333"/>
            <a:ext cx="4714876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ноября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временами осадки (дождь, снег), поземок, гололед. Ветер юго-западный 9-14, порывы 15-20 м/с.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0-2 мороза, днем около 0 градусов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а 0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временами осадки (дождь, снег), низовая метель, гололед. Ветер юго-западный 9-14, порывы 15-20 м/с. Температура воздуха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около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градусов</a:t>
            </a:r>
            <a:r>
              <a:rPr lang="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953000" y="2264546"/>
            <a:ext cx="4787900" cy="8309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77800" algn="just" eaLnBrk="1" hangingPunct="1">
              <a:defRPr/>
            </a:pP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kk-KZ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  <a:endParaRPr lang="kk-KZ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37116" y="3264907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7" name="Table">
            <a:extLst>
              <a:ext uri="{FF2B5EF4-FFF2-40B4-BE49-F238E27FC236}">
                <a16:creationId xmlns:a16="http://schemas.microsoft.com/office/drawing/2014/main" xmlns="" id="{DA267A69-45E3-45F6-B9C2-6B822A24865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0840913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/>
              <a:tblGrid>
                <a:gridCol w="17954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931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</a:t>
                      </a: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lang="ru-RU" sz="900" dirty="0" smtClean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</a:t>
                      </a:r>
                      <a:endParaRPr lang="ru-RU" sz="900" dirty="0" smtClean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Прямоугольник 26"/>
          <p:cNvSpPr>
            <a:spLocks noChangeArrowheads="1"/>
          </p:cNvSpPr>
          <p:nvPr/>
        </p:nvSpPr>
        <p:spPr bwMode="auto">
          <a:xfrm>
            <a:off x="128588" y="2217738"/>
            <a:ext cx="4808537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Астана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7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8" name="Группа 24"/>
          <p:cNvGrpSpPr>
            <a:grpSpLocks/>
          </p:cNvGrpSpPr>
          <p:nvPr/>
        </p:nvGrpSpPr>
        <p:grpSpPr bwMode="auto">
          <a:xfrm>
            <a:off x="5095875" y="4929188"/>
            <a:ext cx="4546600" cy="1295400"/>
            <a:chOff x="524051" y="4277100"/>
            <a:chExt cx="4291013" cy="156593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3809513" cy="959117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45773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b="0" i="0" u="none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</a:rPr>
                          <a:t>ИЛМСОЗ города Астана</a:t>
                        </a:r>
                        <a:endParaRPr lang="ru-RU" altLang="en-US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5685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r>
                          <a:rPr lang="kk-KZ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3126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1790052" cy="6091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Мангилик ел 11/1</a:t>
              </a:r>
            </a:p>
          </p:txBody>
        </p:sp>
        <p:sp>
          <p:nvSpPr>
            <p:cNvPr id="3127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79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0" name="Прямоугольник 1"/>
          <p:cNvSpPr>
            <a:spLocks noChangeArrowheads="1"/>
          </p:cNvSpPr>
          <p:nvPr/>
        </p:nvSpPr>
        <p:spPr bwMode="auto">
          <a:xfrm>
            <a:off x="5024438" y="6215063"/>
            <a:ext cx="4521200" cy="2462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Туяк С./</a:t>
            </a:r>
            <a:r>
              <a:rPr lang="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Азилкыясова 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0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1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&lt;=0,09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пониженный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повышенный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0,19-0,28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высокий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&gt;=0,29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высокий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05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124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27719</TotalTime>
  <Words>687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3887</cp:revision>
  <cp:lastPrinted>2021-07-01T07:38:07Z</cp:lastPrinted>
  <dcterms:created xsi:type="dcterms:W3CDTF">2018-03-27T06:03:00Z</dcterms:created>
  <dcterms:modified xsi:type="dcterms:W3CDTF">2025-11-07T08:49:52Z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