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 varScale="1">
        <p:scale>
          <a:sx n="113" d="100"/>
          <a:sy n="113" d="100"/>
        </p:scale>
        <p:origin x="1914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87935722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№311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ноября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днем осадки (дождь, снег), гололед, низовая метель. Ветер юго-западный 9-14, утром и днем порывы 15-20 м/с. Температура воздуха ночью 2-4 мороза, днем 0-2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kk-KZ" sz="12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, снег, гололед, низовая метель.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порывы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0-2 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8234166"/>
              </p:ext>
            </p:extLst>
          </p:nvPr>
        </p:nvGraphicFramePr>
        <p:xfrm>
          <a:off x="5103847" y="4149080"/>
          <a:ext cx="4536504" cy="2249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1.799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898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28172</TotalTime>
  <Words>667</Words>
  <Application>Microsoft Office PowerPoint</Application>
  <PresentationFormat>Лист A4 (210x297 мм)</PresentationFormat>
  <Paragraphs>109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5147</cp:revision>
  <cp:lastPrinted>2021-07-01T03:56:27Z</cp:lastPrinted>
  <dcterms:created xsi:type="dcterms:W3CDTF">2018-03-27T06:03:00Z</dcterms:created>
  <dcterms:modified xsi:type="dcterms:W3CDTF">2025-11-07T08:36:31Z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