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65408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7-12,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0-2°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978" y="2206516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425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515259"/>
              </p:ext>
            </p:extLst>
          </p:nvPr>
        </p:nvGraphicFramePr>
        <p:xfrm>
          <a:off x="5011788" y="3861047"/>
          <a:ext cx="4684956" cy="252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3986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24771</TotalTime>
  <Words>712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4109</cp:revision>
  <cp:lastPrinted>2021-10-18T15:52:53Z</cp:lastPrinted>
  <dcterms:created xsi:type="dcterms:W3CDTF">2018-03-27T06:03:00Z</dcterms:created>
  <dcterms:modified xsi:type="dcterms:W3CDTF">2025-11-07T08:39:38Z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