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272759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осадки (дождь, снег), днем небольшие осадки (дождь, снег). Ветер юго-западный 7-12 м/с. Температура воздуха ночью 1-3, днем 4-6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937566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56644</TotalTime>
  <Words>607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6451</cp:revision>
  <cp:lastPrinted>2021-02-03T11:37:00Z</cp:lastPrinted>
  <dcterms:created xsi:type="dcterms:W3CDTF">2018-03-27T06:03:00Z</dcterms:created>
  <dcterms:modified xsi:type="dcterms:W3CDTF">2025-11-07T07:17:42Z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