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089322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898068" y="215900"/>
            <a:ext cx="4824413" cy="361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осадки (дождь, снег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), низовая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метель, гололед. Ветер юго-западный 9-14, порывы 15-20 м/с. Температура воздуха ночью около 0 градусов, 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снег). Ветер юго-западный 15-20 м/с. Температура воздуха  около 0 градусов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xmlns="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211730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24993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3914</cp:revision>
  <cp:lastPrinted>2021-07-01T03:56:27Z</cp:lastPrinted>
  <dcterms:created xsi:type="dcterms:W3CDTF">2018-03-27T06:03:00Z</dcterms:created>
  <dcterms:modified xsi:type="dcterms:W3CDTF">2025-11-07T07:46:43Z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