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80" d="100"/>
          <a:sy n="80" d="100"/>
        </p:scale>
        <p:origin x="-1349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642710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181307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09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09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осадки (дождь, снег), гололед. Ветер юго-западный 9-14, порывы 15-20 м/с. Температура воздуха ночью 0-2 мороза, днем 0-2 тепла.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снег), гололед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-14, порывы 15-20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786131"/>
              </p:ext>
            </p:extLst>
          </p:nvPr>
        </p:nvGraphicFramePr>
        <p:xfrm>
          <a:off x="5134650" y="3763600"/>
          <a:ext cx="4528802" cy="247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ноября, ночью 10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51696</TotalTime>
  <Words>676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7310</cp:revision>
  <cp:lastPrinted>2025-08-12T06:13:34Z</cp:lastPrinted>
  <dcterms:created xsi:type="dcterms:W3CDTF">2018-03-27T06:03:00Z</dcterms:created>
  <dcterms:modified xsi:type="dcterms:W3CDTF">2025-11-08T08:05:13Z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