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41023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небольшие осадки (дождь, снег). Ветер юго-западный 7-12, днем порывы 15-18 м/с. Температура воздуха ночью 0-2 мороза, днем 4-6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около 0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63237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5322</TotalTime>
  <Words>567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937</cp:revision>
  <cp:lastPrinted>2021-07-01T03:56:27Z</cp:lastPrinted>
  <dcterms:created xsi:type="dcterms:W3CDTF">2024-09-22T07:48:17Z</dcterms:created>
  <dcterms:modified xsi:type="dcterms:W3CDTF">2025-11-08T08:02:06Z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