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56112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осадки (дождь, снег), низовая метель, гололед. Ветер юго-западный 15-20, днем временами 23 м/с. Температура воздуха ночью 0-2 мороза, днем 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метель, гололед.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м/с. Температура воздуха </a:t>
            </a:r>
            <a:r>
              <a:rPr 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2264546"/>
            <a:ext cx="47879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=""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905153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Туяк 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Тілеуқұл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28055</TotalTime>
  <Words>675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3895</cp:revision>
  <cp:lastPrinted>2021-07-01T07:38:07Z</cp:lastPrinted>
  <dcterms:created xsi:type="dcterms:W3CDTF">2018-03-27T06:03:00Z</dcterms:created>
  <dcterms:modified xsi:type="dcterms:W3CDTF">2025-11-08T08:27:24Z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