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746" y="4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91127540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№312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ноября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ночью небольшие осадки, днем осадки (дождь, снег). Гололед, низовая метель. Ветер юго-западный 9-14, утром и днем порывы 15-20 м/с. Температура воздуха ночью 0-2 мороза, днем 2-4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10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осадки (дождь, снег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), гололед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низовая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метель.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порывы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3537691"/>
              </p:ext>
            </p:extLst>
          </p:nvPr>
        </p:nvGraphicFramePr>
        <p:xfrm>
          <a:off x="5103847" y="4149080"/>
          <a:ext cx="4536504" cy="2249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1.609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Майған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28173</TotalTime>
  <Words>675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5147</cp:revision>
  <cp:lastPrinted>2021-07-01T03:56:27Z</cp:lastPrinted>
  <dcterms:created xsi:type="dcterms:W3CDTF">2018-03-27T06:03:00Z</dcterms:created>
  <dcterms:modified xsi:type="dcterms:W3CDTF">2025-11-08T08:00:59Z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