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6762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дождь. Ветер юго-западный с переходом на северо-западный 7-12, порывы 15-18 м/с. Температура воздуха ночью и днем 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юго-западный 0-5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93756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56648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6453</cp:revision>
  <cp:lastPrinted>2021-02-03T11:37:00Z</cp:lastPrinted>
  <dcterms:created xsi:type="dcterms:W3CDTF">2018-03-27T06:03:00Z</dcterms:created>
  <dcterms:modified xsi:type="dcterms:W3CDTF">2025-11-08T10:10:32Z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