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10640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35452" y="244883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осадки, днем осадки (дождь, снег). Гололед, низовая метель. Ветер юго-западный 9-14, утром и днем порывы 15-20 м/с. Температура воздуха ночью 0-2 мороза, днем 2-4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Ветер юго-западный 9-14, порывы 15-20 м/с. Температура воздуха 1-3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03497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25284</TotalTime>
  <Words>630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4989</cp:revision>
  <cp:lastPrinted>2021-07-01T03:56:27Z</cp:lastPrinted>
  <dcterms:created xsi:type="dcterms:W3CDTF">2018-03-27T06:03:00Z</dcterms:created>
  <dcterms:modified xsi:type="dcterms:W3CDTF">2025-11-08T08:10:37Z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