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46207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898068" y="215900"/>
            <a:ext cx="4824413" cy="361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временами осадки (дождь, снег), поземок, гололед. Ветер юго-западный с переходом на северо-западный 9-14 м/с. Температура воздуха ночью и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снег, поземок, гололед. Ветер северо-западный 15-20 м/с. Температура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259700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25002</TotalTime>
  <Words>610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3916</cp:revision>
  <cp:lastPrinted>2021-07-01T03:56:27Z</cp:lastPrinted>
  <dcterms:created xsi:type="dcterms:W3CDTF">2018-03-27T06:03:00Z</dcterms:created>
  <dcterms:modified xsi:type="dcterms:W3CDTF">2025-11-08T06:24:18Z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