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60359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55532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ahoma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западный, северо-западный 9-14 м/с. Температура воздуха ночью 2-4, днем 7-9 тепла..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южный, 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1-3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35103</TotalTime>
  <Words>540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6316</cp:revision>
  <cp:lastPrinted>2021-07-01T03:56:27Z</cp:lastPrinted>
  <dcterms:created xsi:type="dcterms:W3CDTF">2018-03-27T06:03:00Z</dcterms:created>
  <dcterms:modified xsi:type="dcterms:W3CDTF">2025-11-08T08:14:31Z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