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674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2-4 мороза, днем 11-13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с переходом на северо-восточный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3034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5784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</a:t>
                      </a: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15514</TotalTime>
  <Words>575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3815</cp:revision>
  <cp:lastPrinted>2021-07-01T03:56:27Z</cp:lastPrinted>
  <dcterms:created xsi:type="dcterms:W3CDTF">2018-03-27T06:03:00Z</dcterms:created>
  <dcterms:modified xsi:type="dcterms:W3CDTF">2025-11-08T08:19:04Z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