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83933353"/>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6985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09 қарашаға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6-11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1-3 </a:t>
            </a:r>
            <a:r>
              <a:rPr lang="kk-KZ" altLang="ru-RU" sz="1200" dirty="0">
                <a:latin typeface="Times New Roman" panose="02020603050405020304" pitchFamily="18" charset="0"/>
                <a:cs typeface="Times New Roman" panose="02020603050405020304" pitchFamily="18" charset="0"/>
              </a:rPr>
              <a:t>градус аяз, күндіз </a:t>
            </a:r>
            <a:r>
              <a:rPr lang="kk-KZ" altLang="ru-RU" sz="1200" dirty="0" smtClean="0">
                <a:latin typeface="Times New Roman" panose="02020603050405020304" pitchFamily="18" charset="0"/>
                <a:cs typeface="Times New Roman" panose="02020603050405020304" pitchFamily="18" charset="0"/>
              </a:rPr>
              <a:t>5-7 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10 қарашаға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09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10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қар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қарашаға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8521477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27492</TotalTime>
  <Words>555</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5008</cp:revision>
  <cp:lastPrinted>2021-07-01T07:38:07Z</cp:lastPrinted>
  <dcterms:created xsi:type="dcterms:W3CDTF">2018-03-27T06:03:00Z</dcterms:created>
  <dcterms:modified xsi:type="dcterms:W3CDTF">2025-11-08T08:03:02Z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