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58434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411226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09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 жауын-шашынсыз. Түнде және таңертең тұман. Жел батыстан, солтүстік-батыстан соғады, күші 9-14 м/с. Ауа температурасы түнде 2-4, күндіз 7-9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Тұман</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36396</TotalTime>
  <Words>572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6905</cp:revision>
  <cp:lastPrinted>2021-07-01T03:56:27Z</cp:lastPrinted>
  <dcterms:created xsi:type="dcterms:W3CDTF">2018-03-27T06:03:00Z</dcterms:created>
  <dcterms:modified xsi:type="dcterms:W3CDTF">2025-11-08T08:14:33Z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