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6379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338358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Оңтүстік-батыстан жел соғады, күші 9-14, екпіні 15-20 м/с. Ауа температурасы түнде 0-2</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0-2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10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Оңтүстік-батыстан жел соғады, күші 9-14, екпіні</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48156</TotalTime>
  <Words>622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6999</cp:revision>
  <cp:lastPrinted>2025-07-15T07:11:11Z</cp:lastPrinted>
  <dcterms:created xsi:type="dcterms:W3CDTF">2018-03-27T06:03:00Z</dcterms:created>
  <dcterms:modified xsi:type="dcterms:W3CDTF">2025-11-08T08:05:19Z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