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1" r:id="rId2"/>
    <p:sldId id="265" r:id="rId3"/>
    <p:sldId id="266" r:id="rId4"/>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10" d="100"/>
          <a:sy n="110" d="100"/>
        </p:scale>
        <p:origin x="-2106" y="-216"/>
      </p:cViewPr>
      <p:guideLst>
        <p:guide orient="horz" pos="2160"/>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42700127"/>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574332012"/>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09 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08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09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Оңтүстік-батыстан соғатын жел солтүстік-батысқа ауысады, күші 3-8 м/с. Ауа температурасы түнде 3-5, күндіз 12-14 жылы</a:t>
            </a:r>
            <a:r>
              <a:rPr lang="kk-KZ" sz="1200" kern="1400" dirty="0" smtClean="0">
                <a:solidFill>
                  <a:srgbClr val="000000"/>
                </a:solidFill>
                <a:latin typeface="Times New Roman"/>
                <a:ea typeface="Times New Roman"/>
              </a:rPr>
              <a:t>.</a:t>
            </a: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09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10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Бұлтты</a:t>
            </a:r>
            <a:r>
              <a:rPr lang="kk-KZ" sz="1200" kern="1400" dirty="0" smtClean="0">
                <a:latin typeface="Times New Roman"/>
                <a:ea typeface="Times New Roman"/>
              </a:rPr>
              <a:t>, жауын-шашынсыз. Тұман. </a:t>
            </a:r>
            <a:r>
              <a:rPr lang="kk-KZ" sz="1200" kern="1400" dirty="0">
                <a:latin typeface="Times New Roman"/>
                <a:ea typeface="Times New Roman"/>
              </a:rPr>
              <a:t>С</a:t>
            </a:r>
            <a:r>
              <a:rPr lang="kk-KZ" sz="1200" kern="1400" dirty="0" smtClean="0">
                <a:latin typeface="Times New Roman"/>
                <a:ea typeface="Times New Roman"/>
              </a:rPr>
              <a:t>олтүстік-батыстан соғатын жел </a:t>
            </a:r>
            <a:r>
              <a:rPr lang="kk-KZ" sz="1200" kern="1400" dirty="0" smtClean="0">
                <a:solidFill>
                  <a:srgbClr val="000000"/>
                </a:solidFill>
                <a:latin typeface="Times New Roman"/>
                <a:ea typeface="Times New Roman"/>
              </a:rPr>
              <a:t>отүстік</a:t>
            </a:r>
            <a:r>
              <a:rPr lang="kk-KZ" sz="1200" kern="1400" dirty="0" smtClean="0">
                <a:latin typeface="Times New Roman"/>
                <a:ea typeface="Times New Roman"/>
              </a:rPr>
              <a:t>-батысқа ауысады, </a:t>
            </a:r>
            <a:r>
              <a:rPr lang="kk-KZ" sz="1200" kern="1400" dirty="0" smtClean="0">
                <a:latin typeface="Times New Roman"/>
                <a:ea typeface="Times New Roman"/>
              </a:rPr>
              <a:t>күші 3-8 м/с. Ауа температурасы 4-6 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31190</TotalTime>
  <Words>959</Words>
  <Application>Microsoft Office PowerPoint</Application>
  <PresentationFormat>Лист A4 (210x297 мм)</PresentationFormat>
  <Paragraphs>148</Paragraphs>
  <Slides>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5107</cp:revision>
  <cp:lastPrinted>2023-02-06T06:57:51Z</cp:lastPrinted>
  <dcterms:created xsi:type="dcterms:W3CDTF">2018-03-27T06:03:00Z</dcterms:created>
  <dcterms:modified xsi:type="dcterms:W3CDTF">2025-11-08T07:27:22Z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