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603428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a:t>
            </a:r>
            <a:r>
              <a:rPr lang="ru-RU" sz="1100" dirty="0" err="1" smtClean="0">
                <a:latin typeface="Times New Roman" pitchFamily="18" charset="0"/>
                <a:cs typeface="Times New Roman" pitchFamily="18" charset="0"/>
              </a:rPr>
              <a:t>көктайғақ, </a:t>
            </a:r>
            <a:r>
              <a:rPr lang="ru-RU" sz="1100" smtClean="0">
                <a:latin typeface="Times New Roman" pitchFamily="18" charset="0"/>
                <a:cs typeface="Times New Roman" pitchFamily="18" charset="0"/>
              </a:rPr>
              <a:t>Тұман</a:t>
            </a:r>
            <a:r>
              <a:rPr lang="ru-RU" sz="1100" dirty="0" err="1">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күндіз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a:t>
            </a:r>
          </a:p>
          <a:p>
            <a:pPr lvl="0" indent="182563" algn="ctr">
              <a:tabLst>
                <a:tab pos="182563" algn="l"/>
                <a:tab pos="266700" algn="l"/>
              </a:tabLst>
            </a:pP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17398</TotalTime>
  <Words>569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7112</cp:revision>
  <cp:lastPrinted>2021-07-01T03:56:27Z</cp:lastPrinted>
  <dcterms:created xsi:type="dcterms:W3CDTF">2018-03-27T06:03:00Z</dcterms:created>
  <dcterms:modified xsi:type="dcterms:W3CDTF">2025-11-08T07:37:44Z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