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214868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жауын-шашын (жаңбыр, қар). Оңтүстік-батыстан жел соғады, күші 7–12, күндіз екпіні 15–18 м/с. Ауа температурасы түнде 0–2 градус аяз, күндіз 4–6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шамамен</a:t>
            </a:r>
            <a:r>
              <a:rPr lang="ru-RU" sz="1150" dirty="0" smtClean="0">
                <a:latin typeface="Times New Roman" panose="02020603050405020304" pitchFamily="18" charset="0"/>
                <a:cs typeface="Times New Roman" panose="02020603050405020304" pitchFamily="18" charset="0"/>
              </a:rPr>
              <a:t> 0 градус.</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542167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25346</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4875</cp:revision>
  <cp:lastPrinted>2021-07-01T07:38:07Z</cp:lastPrinted>
  <dcterms:created xsi:type="dcterms:W3CDTF">2018-03-27T06:03:00Z</dcterms:created>
  <dcterms:modified xsi:type="dcterms:W3CDTF">2025-11-08T08:02:23Z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