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4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897692"/>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454518"/>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аздаған жауын-шашын, күндіз жауын-шашын (жаңбыр, қар). Көктайғақ, жаяу бұрқасын.  Оңтүстік-батыстан жел соғады, күші  9-14, таңертең және күндіз екпіні 15-20 м/с. Ауа температурасы түнде 0-2 градус аяз, күндіз 2-4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10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09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10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қар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err="1" smtClean="0">
                <a:latin typeface="Times New Roman" panose="02020603050405020304" pitchFamily="18" charset="0"/>
                <a:cs typeface="Times New Roman" panose="02020603050405020304" pitchFamily="18" charset="0"/>
              </a:rPr>
              <a:t>екпіні</a:t>
            </a:r>
            <a:r>
              <a:rPr lang="ru-RU" sz="1150" dirty="0" smtClean="0">
                <a:latin typeface="Times New Roman" panose="02020603050405020304" pitchFamily="18" charset="0"/>
                <a:cs typeface="Times New Roman" panose="02020603050405020304" pitchFamily="18" charset="0"/>
              </a:rPr>
              <a:t> 15-20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1-3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2211504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26976</TotalTime>
  <Words>630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5066</cp:revision>
  <cp:lastPrinted>2021-07-01T07:38:07Z</cp:lastPrinted>
  <dcterms:created xsi:type="dcterms:W3CDTF">2018-03-27T06:03:00Z</dcterms:created>
  <dcterms:modified xsi:type="dcterms:W3CDTF">2025-11-08T08:01:02Z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