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9" d="100"/>
          <a:sy n="109" d="100"/>
        </p:scale>
        <p:origin x="210"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56282615"/>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3</a:t>
                      </a:r>
                      <a:r>
                        <a:rPr lang="kk-KZ" altLang="x-none" sz="1600" b="1" i="1" dirty="0" smtClean="0">
                          <a:solidFill>
                            <a:srgbClr val="002060"/>
                          </a:solidFill>
                          <a:latin typeface="Times New Roman" panose="02020603050405020304" pitchFamily="18" charset="0"/>
                          <a:cs typeface="Times New Roman" panose="02020603050405020304" pitchFamily="18" charset="0"/>
                        </a:rPr>
                        <a:t>12 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08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667" y="3533233"/>
            <a:ext cx="4824411"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8</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369880"/>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9</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қарашаға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8</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9</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 sz="1200" dirty="0">
                <a:solidFill>
                  <a:prstClr val="black"/>
                </a:solidFill>
                <a:latin typeface="Times New Roman" pitchFamily="18" charset="0"/>
                <a:cs typeface="Times New Roman" pitchFamily="18" charset="0"/>
              </a:rPr>
              <a:t>Б</a:t>
            </a:r>
            <a:r>
              <a:rPr lang="ru-RU" sz="1200" dirty="0" err="1" smtClean="0">
                <a:solidFill>
                  <a:prstClr val="black"/>
                </a:solidFill>
                <a:latin typeface="Times New Roman" pitchFamily="18" charset="0"/>
                <a:cs typeface="Times New Roman" pitchFamily="18" charset="0"/>
              </a:rPr>
              <a:t>ұлтты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жауын-шашын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жаңбыр</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қар), көктайғақ, жаяу бұрқасын. Жел оңтүстік-шығыстан, оңтүстіктен соғады, күші 7-12, екпіні 15-18 м/с</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түнде </a:t>
            </a:r>
            <a:r>
              <a:rPr lang="kk-KZ" sz="1200" dirty="0">
                <a:solidFill>
                  <a:prstClr val="black"/>
                </a:solidFill>
                <a:latin typeface="Times New Roman" pitchFamily="18" charset="0"/>
                <a:cs typeface="Times New Roman" pitchFamily="18" charset="0"/>
              </a:rPr>
              <a:t>1</a:t>
            </a:r>
            <a:r>
              <a:rPr lang="kk-KZ" sz="1200" dirty="0" smtClean="0">
                <a:solidFill>
                  <a:prstClr val="black"/>
                </a:solidFill>
                <a:latin typeface="Times New Roman" pitchFamily="18" charset="0"/>
                <a:cs typeface="Times New Roman" pitchFamily="18" charset="0"/>
              </a:rPr>
              <a:t>° аяз-1° жылы,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3-5° </a:t>
            </a:r>
            <a:r>
              <a:rPr lang="kk-KZ" sz="1200" dirty="0" smtClean="0">
                <a:solidFill>
                  <a:prstClr val="black"/>
                </a:solidFill>
                <a:latin typeface="Times New Roman" pitchFamily="18" charset="0"/>
                <a:cs typeface="Times New Roman" pitchFamily="18" charset="0"/>
              </a:rPr>
              <a:t>жылы </a:t>
            </a:r>
            <a:r>
              <a:rPr lang="kk-KZ" sz="1200" dirty="0">
                <a:solidFill>
                  <a:prstClr val="black"/>
                </a:solidFill>
                <a:latin typeface="Times New Roman" pitchFamily="18" charset="0"/>
                <a:cs typeface="Times New Roman" pitchFamily="18" charset="0"/>
              </a:rPr>
              <a:t>болады</a:t>
            </a:r>
            <a:r>
              <a:rPr lang="kk-KZ" sz="1200" dirty="0" smtClean="0">
                <a:solidFill>
                  <a:prstClr val="black"/>
                </a:solidFill>
                <a:latin typeface="Times New Roman" pitchFamily="18" charset="0"/>
                <a:cs typeface="Times New Roman" pitchFamily="18" charset="0"/>
              </a:rPr>
              <a:t>.</a:t>
            </a:r>
            <a:endParaRPr lang="ru-RU" sz="500" b="1" dirty="0">
              <a:latin typeface="Times New Roman" pitchFamily="18" charset="0"/>
              <a:cs typeface="Times New Roman" pitchFamily="18" charset="0"/>
            </a:endParaRPr>
          </a:p>
          <a:p>
            <a:pPr algn="just">
              <a:spcBef>
                <a:spcPts val="0"/>
              </a:spcBef>
              <a:defRPr/>
            </a:pPr>
            <a:endParaRPr lang="" altLang="ru-RU" sz="400" b="1" dirty="0" smtClean="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10 </a:t>
            </a:r>
            <a:r>
              <a:rPr lang="ru-RU" altLang="ru-RU" sz="1200" b="1" dirty="0" err="1">
                <a:latin typeface="Times New Roman" pitchFamily="18" charset="0"/>
                <a:cs typeface="Times New Roman" pitchFamily="18" charset="0"/>
              </a:rPr>
              <a:t>қа</a:t>
            </a:r>
            <a:r>
              <a:rPr lang="" altLang="ru-RU" sz="1200" b="1" dirty="0">
                <a:latin typeface="Times New Roman" pitchFamily="18" charset="0"/>
                <a:cs typeface="Times New Roman" pitchFamily="18" charset="0"/>
              </a:rPr>
              <a:t>раша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0</a:t>
            </a:r>
            <a:r>
              <a:rPr lang="kk-KZ" altLang="ru-RU" sz="1200" b="1" dirty="0">
                <a:latin typeface="Times New Roman" pitchFamily="18" charset="0"/>
                <a:cs typeface="Times New Roman" pitchFamily="18" charset="0"/>
              </a:rPr>
              <a:t>9</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қараша</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10</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қа</a:t>
            </a:r>
            <a:r>
              <a:rPr lang="" sz="1200" b="1" dirty="0">
                <a:latin typeface="Times New Roman" panose="02020603050405020304" pitchFamily="18" charset="0"/>
                <a:cs typeface="Times New Roman" panose="02020603050405020304" pitchFamily="18" charset="0"/>
              </a:rPr>
              <a:t>раша</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ru-RU" sz="1200" dirty="0" smtClean="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ұлтты</a:t>
            </a:r>
            <a:r>
              <a:rPr lang="kk-KZ"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жауын-шашын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жаңбыр</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қар</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оңтүстік-батыстан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7</a:t>
            </a:r>
            <a:r>
              <a:rPr lang="kk-KZ" sz="1200" dirty="0" smtClean="0">
                <a:solidFill>
                  <a:prstClr val="black"/>
                </a:solidFill>
                <a:latin typeface="Times New Roman" pitchFamily="18" charset="0"/>
                <a:cs typeface="Times New Roman" pitchFamily="18" charset="0"/>
              </a:rPr>
              <a:t>-12, екпніні 15-20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0-2° жылы болады</a:t>
            </a:r>
            <a:r>
              <a:rPr lang="kk-KZ" sz="1200" dirty="0">
                <a:solidFill>
                  <a:prstClr val="black"/>
                </a:solidFill>
                <a:latin typeface="Times New Roman" pitchFamily="18" charset="0"/>
                <a:cs typeface="Times New Roman" pitchFamily="18" charset="0"/>
              </a:rPr>
              <a:t>.</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5025122" y="244079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25122" y="328970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559946554"/>
              </p:ext>
            </p:extLst>
          </p:nvPr>
        </p:nvGraphicFramePr>
        <p:xfrm>
          <a:off x="5033957" y="3974186"/>
          <a:ext cx="4671571" cy="251180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502279">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ШЖШ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8679">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180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1957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136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Сероводород</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50182220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Бухтоярова Л.А. / Акылбаева М</a:t>
            </a:r>
            <a:r>
              <a:rPr lang=""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М.</a:t>
            </a: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22566</TotalTime>
  <Words>670</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4024</cp:revision>
  <cp:lastPrinted>2021-07-01T03:56:27Z</cp:lastPrinted>
  <dcterms:created xsi:type="dcterms:W3CDTF">2018-03-27T06:03:00Z</dcterms:created>
  <dcterms:modified xsi:type="dcterms:W3CDTF">2025-11-08T06:35:58Z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