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83590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көктайғақ, жаяу бұрқасын. Жел оңтүстік-шығыстан, оңтүстіктен соғады, күші 7-12, </a:t>
            </a:r>
            <a:r>
              <a:rPr lang="kk-KZ" sz="1200" dirty="0" smtClean="0">
                <a:solidFill>
                  <a:prstClr val="black"/>
                </a:solidFill>
                <a:latin typeface="Times New Roman" pitchFamily="18" charset="0"/>
                <a:cs typeface="Times New Roman" pitchFamily="18" charset="0"/>
              </a:rPr>
              <a:t>түнде екпіні </a:t>
            </a:r>
            <a:r>
              <a:rPr lang="kk-KZ" sz="1200" dirty="0">
                <a:solidFill>
                  <a:prstClr val="black"/>
                </a:solidFill>
                <a:latin typeface="Times New Roman" pitchFamily="18" charset="0"/>
                <a:cs typeface="Times New Roman" pitchFamily="18" charset="0"/>
              </a:rPr>
              <a:t>15-18 м/с. 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endParaRPr lang="ru-RU" sz="500" b="1"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a:t>
            </a:r>
            <a:r>
              <a:rPr lang="kk-KZ" sz="1200" smtClean="0">
                <a:solidFill>
                  <a:prstClr val="black"/>
                </a:solidFill>
                <a:latin typeface="Times New Roman" pitchFamily="18" charset="0"/>
                <a:cs typeface="Times New Roman" pitchFamily="18" charset="0"/>
              </a:rPr>
              <a:t>-2° жылы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349959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19438</TotalTime>
  <Words>591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3678</cp:revision>
  <cp:lastPrinted>2021-07-01T03:56:27Z</cp:lastPrinted>
  <dcterms:created xsi:type="dcterms:W3CDTF">2018-03-27T06:03:00Z</dcterms:created>
  <dcterms:modified xsi:type="dcterms:W3CDTF">2025-11-08T06:39:30Z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