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49986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5451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күндіз жауын-шашын (жаңбыр, қар). Көктайғақ, жаяу бұрқасын.  Оңтүстік-батыстан жел соғады, күші  9-14, таңертең және күндіз екпіні 15-20 м/с. Ауа температурасы түнде 0-2 градус аяз, күндіз 2-4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45715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13188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25078</TotalTime>
  <Words>595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4970</cp:revision>
  <cp:lastPrinted>2021-07-01T03:56:27Z</cp:lastPrinted>
  <dcterms:created xsi:type="dcterms:W3CDTF">2018-03-27T06:03:00Z</dcterms:created>
  <dcterms:modified xsi:type="dcterms:W3CDTF">2025-11-08T08:10:44Z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