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3401554"/>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46900" y="46075"/>
            <a:ext cx="4712545"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09 қарашаға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08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09 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Бұлтты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түнде жаңбыр жауады. Оңтүстік-батыстан соғатын жел солтүстік-батысқа ауысады,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7-12, екпіні 15-18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және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5-7 </a:t>
            </a:r>
            <a:r>
              <a:rPr lang="kk-KZ" sz="1150" dirty="0">
                <a:latin typeface="Times New Roman" panose="02020603050405020304" pitchFamily="18" charset="0"/>
                <a:cs typeface="Times New Roman" panose="02020603050405020304" pitchFamily="18" charset="0"/>
              </a:rPr>
              <a:t>градус жылы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10 қарашаға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09 қараша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10</a:t>
            </a:r>
            <a:r>
              <a:rPr lang="kk-KZ" sz="1150" b="1" dirty="0" smtClean="0">
                <a:latin typeface="Times New Roman" panose="02020603050405020304" pitchFamily="18" charset="0"/>
                <a:cs typeface="Times New Roman" panose="02020603050405020304" pitchFamily="18" charset="0"/>
              </a:rPr>
              <a:t> қараша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Ашық. Оңтүстік-батыстан жел </a:t>
            </a:r>
            <a:r>
              <a:rPr lang="kk-KZ" sz="1150" dirty="0">
                <a:latin typeface="Times New Roman" panose="02020603050405020304" pitchFamily="18" charset="0"/>
                <a:cs typeface="Times New Roman" panose="02020603050405020304" pitchFamily="18" charset="0"/>
              </a:rPr>
              <a:t>соғады, күші </a:t>
            </a:r>
            <a:r>
              <a:rPr lang="kk-KZ" sz="1150" dirty="0" smtClean="0">
                <a:latin typeface="Times New Roman" panose="02020603050405020304" pitchFamily="18" charset="0"/>
                <a:cs typeface="Times New Roman" panose="02020603050405020304" pitchFamily="18" charset="0"/>
              </a:rPr>
              <a:t>0-5 м/с</a:t>
            </a:r>
            <a:r>
              <a:rPr lang="kk-KZ" sz="1150" dirty="0">
                <a:latin typeface="Times New Roman" panose="02020603050405020304" pitchFamily="18" charset="0"/>
                <a:cs typeface="Times New Roman" panose="02020603050405020304" pitchFamily="18" charset="0"/>
              </a:rPr>
              <a:t>. Ауа температурасы </a:t>
            </a:r>
            <a:r>
              <a:rPr lang="kk-KZ" sz="1150" dirty="0" smtClean="0">
                <a:latin typeface="Times New Roman" panose="02020603050405020304" pitchFamily="18" charset="0"/>
                <a:cs typeface="Times New Roman" panose="02020603050405020304" pitchFamily="18" charset="0"/>
              </a:rPr>
              <a:t>2-4 градус суық 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20904879"/>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1.281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382" y="2194860"/>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09 қарашада,</a:t>
            </a:r>
            <a:r>
              <a:rPr lang="ru-RU" sz="1150" dirty="0" smtClean="0">
                <a:solidFill>
                  <a:schemeClr val="tx1"/>
                </a:solidFill>
                <a:latin typeface="Times New Roman" panose="02020603050405020304" pitchFamily="18" charset="0"/>
                <a:cs typeface="Times New Roman" panose="02020603050405020304" pitchFamily="18" charset="0"/>
              </a:rPr>
              <a:t> 10</a:t>
            </a:r>
            <a:r>
              <a:rPr lang="kk-KZ" sz="1150" dirty="0" smtClean="0">
                <a:solidFill>
                  <a:schemeClr val="tx1"/>
                </a:solidFill>
                <a:latin typeface="Times New Roman" panose="02020603050405020304" pitchFamily="18" charset="0"/>
                <a:cs typeface="Times New Roman" panose="02020603050405020304" pitchFamily="18" charset="0"/>
              </a:rPr>
              <a:t> қараша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37323</TotalTime>
  <Words>513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6212</cp:revision>
  <cp:lastPrinted>2021-07-01T07:38:07Z</cp:lastPrinted>
  <dcterms:created xsi:type="dcterms:W3CDTF">2018-03-27T06:03:00Z</dcterms:created>
  <dcterms:modified xsi:type="dcterms:W3CDTF">2025-11-08T10:10:51Z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