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65219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оңтүстік-батыстан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2-4 аяз, күндіз 11-13 жылы</a:t>
            </a:r>
            <a:r>
              <a:rPr lang="kk-KZ" sz="1200" dirty="0">
                <a:latin typeface="Times New Roman" panose="02020603050405020304" pitchFamily="18" charset="0"/>
                <a:cs typeface="Times New Roman" panose="02020603050405020304" pitchFamily="18" charset="0"/>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аздаған жаңбыр. Батыстан соққан жел солтүстік-шығысқа ауысады 2-7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1-3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73754474"/>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58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0.115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859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0.172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138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0.345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345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Calibri" panose="020F0502020204030204" pitchFamily="34" charset="0"/>
                        </a:rPr>
                        <a:t>0.69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59564224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16621</TotalTime>
  <Words>535</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3941</cp:revision>
  <cp:lastPrinted>2021-07-01T07:38:07Z</cp:lastPrinted>
  <dcterms:created xsi:type="dcterms:W3CDTF">2018-03-27T06:03:00Z</dcterms:created>
  <dcterms:modified xsi:type="dcterms:W3CDTF">2025-11-08T08:18:17Z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