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3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210640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гололед, низовая метель. Ветер юго-западный с переходом на северо-западный 9-14, ночью порывы 15-20 м/с. Температура воздуха ночью на сутки 1 мороза-1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11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осадки (дождь,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гололед, низовая метель. Ветер северо-западный с переходом на юго-западный 9-14 м/с. Температура воздуха ночью 3-5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58128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25298</TotalTime>
  <Words>629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4992</cp:revision>
  <cp:lastPrinted>2021-07-01T03:56:27Z</cp:lastPrinted>
  <dcterms:created xsi:type="dcterms:W3CDTF">2018-03-27T06:03:00Z</dcterms:created>
  <dcterms:modified xsi:type="dcterms:W3CDTF">2025-11-09T07:44:44Z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