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0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018727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03765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3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днем небольшой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уман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южный, юго-западный 7-12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3-5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35141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6318</cp:revision>
  <cp:lastPrinted>2021-07-01T03:56:27Z</cp:lastPrinted>
  <dcterms:created xsi:type="dcterms:W3CDTF">2018-03-27T06:03:00Z</dcterms:created>
  <dcterms:modified xsi:type="dcterms:W3CDTF">2025-11-09T06:52:39Z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