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1799" autoAdjust="0"/>
  </p:normalViewPr>
  <p:slideViewPr>
    <p:cSldViewPr showGuides="1">
      <p:cViewPr varScale="1">
        <p:scale>
          <a:sx n="68" d="100"/>
          <a:sy n="68" d="100"/>
        </p:scale>
        <p:origin x="77" y="3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80910343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2172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313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ноября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09 ноября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157949" y="154797"/>
            <a:ext cx="4338971" cy="1954381"/>
          </a:xfrm>
          <a:prstGeom prst="rect">
            <a:avLst/>
          </a:prstGeom>
          <a:solidFill>
            <a:schemeClr val="bg1"/>
          </a:solidFill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</a:t>
            </a:r>
            <a:r>
              <a:rPr lang="ru-RU" altLang="en-US" sz="1100" b="1" dirty="0">
                <a:latin typeface="Times New Roman" pitchFamily="18" charset="0"/>
                <a:cs typeface="Times New Roman" pitchFamily="18" charset="0"/>
                <a:sym typeface="+mn-ea"/>
              </a:rPr>
              <a:t> ноября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09 ноября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10</a:t>
            </a:r>
            <a:r>
              <a:rPr lang="ru-RU" altLang="en-US" sz="1100" b="1" dirty="0">
                <a:latin typeface="Times New Roman" pitchFamily="18" charset="0"/>
                <a:cs typeface="Times New Roman" pitchFamily="18" charset="0"/>
                <a:sym typeface="+mn-ea"/>
              </a:rPr>
              <a:t> ноября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algn="just"/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    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Облачно, </a:t>
            </a:r>
            <a:r>
              <a:rPr lang="kk-KZ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осадки (дождь, снег)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kk-KZ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низовая метель, 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гололед. </a:t>
            </a:r>
            <a:r>
              <a:rPr lang="ru-KZ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Ветер </a:t>
            </a:r>
            <a:r>
              <a:rPr lang="kk-KZ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северо-западный 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9-14, порывы 15-20 </a:t>
            </a:r>
            <a:r>
              <a:rPr lang="ru-KZ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м/с. Температура воздуха ночью 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и днем 1-3 мороза</a:t>
            </a:r>
            <a:r>
              <a:rPr lang="kk-KZ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11 ноября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algn="ctr">
              <a:spcAft>
                <a:spcPts val="0"/>
              </a:spcAft>
            </a:pP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10 </a:t>
            </a:r>
            <a:r>
              <a:rPr lang="ru-RU" altLang="en-US" sz="1100" b="1" dirty="0">
                <a:latin typeface="Times New Roman" pitchFamily="18" charset="0"/>
                <a:cs typeface="Times New Roman" pitchFamily="18" charset="0"/>
                <a:sym typeface="+mn-ea"/>
              </a:rPr>
              <a:t>ноября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11 ноя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бря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algn="just">
              <a:spcAft>
                <a:spcPts val="0"/>
              </a:spcAft>
            </a:pP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    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блачно, </a:t>
            </a:r>
            <a:r>
              <a:rPr lang="kk-KZ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осадки (дождь, снег), низовая метель, гололед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. Ветер 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юго-западный 9</a:t>
            </a:r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-14, порывы 15-20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м/с. Температура воздуха 3-5 мороза.</a:t>
            </a: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80381506"/>
              </p:ext>
            </p:extLst>
          </p:nvPr>
        </p:nvGraphicFramePr>
        <p:xfrm>
          <a:off x="5134650" y="3763600"/>
          <a:ext cx="4528802" cy="237684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62566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85573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31347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0.035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355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0.071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105779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544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  <a:endParaRPr lang="ru-KZ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  <a:endParaRPr lang="ru-KZ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0" name="TextBox 13">
            <a:extLst>
              <a:ext uri="{FF2B5EF4-FFF2-40B4-BE49-F238E27FC236}">
                <a16:creationId xmlns:a16="http://schemas.microsoft.com/office/drawing/2014/main" id="{CF5ECEE0-0C27-4581-BBF4-71AB7E70AFD7}"/>
              </a:ext>
            </a:extLst>
          </p:cNvPr>
          <p:cNvSpPr txBox="1"/>
          <p:nvPr/>
        </p:nvSpPr>
        <p:spPr>
          <a:xfrm>
            <a:off x="5005930" y="2885515"/>
            <a:ext cx="4565315" cy="261610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42075" y="1920905"/>
            <a:ext cx="4390333" cy="938719"/>
          </a:xfrm>
          <a:prstGeom prst="rect">
            <a:avLst/>
          </a:prstGeom>
          <a:solidFill>
            <a:schemeClr val="bg1"/>
          </a:solidFill>
          <a:ln>
            <a:solidFill>
              <a:schemeClr val="lt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 ноября, ночью 11 ноября 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Гилей В.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51767</TotalTime>
  <Words>681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7315</cp:revision>
  <cp:lastPrinted>2025-08-12T06:13:34Z</cp:lastPrinted>
  <dcterms:created xsi:type="dcterms:W3CDTF">2018-03-27T06:03:00Z</dcterms:created>
  <dcterms:modified xsi:type="dcterms:W3CDTF">2025-11-09T07:02:28Z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