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83592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9-14, порывы 15-20, временами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01" y="2310269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8207" y="3154562"/>
            <a:ext cx="4733636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086192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24804</TotalTime>
  <Words>711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2021-10-18T15:52:53Z</cp:lastPrinted>
  <dcterms:created xsi:type="dcterms:W3CDTF">2018-03-27T06:03:00Z</dcterms:created>
  <dcterms:modified xsi:type="dcterms:W3CDTF">2025-11-09T07:47:05Z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