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92" d="100"/>
          <a:sy n="92" d="100"/>
        </p:scale>
        <p:origin x="384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7886987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313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2080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ночью небольшой снег.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 с переходом на юго-западный 9-14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днем порывы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15-20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3-5 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1-3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осадков.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1796399"/>
              </p:ext>
            </p:extLst>
          </p:nvPr>
        </p:nvGraphicFramePr>
        <p:xfrm>
          <a:off x="5028643" y="4409478"/>
          <a:ext cx="4691064" cy="2008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Маркевич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30171</TotalTime>
  <Words>597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5179</cp:revision>
  <cp:lastPrinted>2021-07-01T03:56:27Z</cp:lastPrinted>
  <dcterms:created xsi:type="dcterms:W3CDTF">2018-03-27T06:03:00Z</dcterms:created>
  <dcterms:modified xsi:type="dcterms:W3CDTF">2025-11-09T07:59:43Z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