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41023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небольшие осадки (дождь, снег), гололед, низовая метель. Ветер юго-западный с переходом на северо-западный 7-12, ночью порывы 15-18 м/с. Температура воздуха ночью 0-2, днем 3-5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85213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5329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938</cp:revision>
  <cp:lastPrinted>2021-07-01T03:56:27Z</cp:lastPrinted>
  <dcterms:created xsi:type="dcterms:W3CDTF">2024-09-22T07:48:17Z</dcterms:created>
  <dcterms:modified xsi:type="dcterms:W3CDTF">2025-11-09T08:02:01Z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