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451178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снег, низовая метель, гололед. Туман. Ветер северо-западный с переходом на юго-западный 15-20 м/с. Температура воздуха ночью 8-10, днем 3-5 мороза.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11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снег, низовая метель, гололед. Ветер юго-западный 15-20 м/с. Температура воздуха 1 мороза-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ноября, ночью 11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19848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7475</cp:revision>
  <cp:lastPrinted>2021-07-01T03:56:27Z</cp:lastPrinted>
  <dcterms:created xsi:type="dcterms:W3CDTF">2018-03-27T06:03:00Z</dcterms:created>
  <dcterms:modified xsi:type="dcterms:W3CDTF">2025-11-09T07:41:11Z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