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64909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898068" y="215900"/>
            <a:ext cx="4824413" cy="361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Облачно, ночью снег, низовая метель. Гололед. Ветер северо-западный с переходом на юго-западный 9-14, ночью порывы 15-20 м/с. Температура воздуха ночью 5-7,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15-20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60150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25019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3917</cp:revision>
  <cp:lastPrinted>2021-07-01T03:56:27Z</cp:lastPrinted>
  <dcterms:created xsi:type="dcterms:W3CDTF">2018-03-27T06:03:00Z</dcterms:created>
  <dcterms:modified xsi:type="dcterms:W3CDTF">2025-11-09T07:03:28Z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