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68055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небольшие осадки (дождь, снег). Ветер северный, северо-восточный 7-12 м/с. Температура воздуха ночью 1-3, днем 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3034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16745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15517</TotalTime>
  <Words>579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3817</cp:revision>
  <cp:lastPrinted>2021-07-01T03:56:27Z</cp:lastPrinted>
  <dcterms:created xsi:type="dcterms:W3CDTF">2018-03-27T06:03:00Z</dcterms:created>
  <dcterms:modified xsi:type="dcterms:W3CDTF">2025-11-09T06:50:12Z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