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2103352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снег), гололед, низовая метель.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23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1° мороза-1°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7016" y="239187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9186" y="334259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4595368"/>
              </p:ext>
            </p:extLst>
          </p:nvPr>
        </p:nvGraphicFramePr>
        <p:xfrm>
          <a:off x="5039186" y="420098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Акылбаева М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20033</TotalTime>
  <Words>630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3717</cp:revision>
  <cp:lastPrinted>2021-07-01T03:56:27Z</cp:lastPrinted>
  <dcterms:created xsi:type="dcterms:W3CDTF">2018-03-27T06:03:00Z</dcterms:created>
  <dcterms:modified xsi:type="dcterms:W3CDTF">2025-11-09T07:56:49Z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