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870" y="14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8471218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ноября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ноября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но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рассевание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9674330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1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11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ноября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ночью дождь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и утром туман.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юго-западный 7-12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 днем 5-7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ноября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ноября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ноября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без осадков. Т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уман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западный 5-10 м/с. Температура воздуха 4-6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/Ищанов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35248</TotalTime>
  <Words>596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6322</cp:revision>
  <cp:lastPrinted>2021-07-01T03:56:27Z</cp:lastPrinted>
  <dcterms:created xsi:type="dcterms:W3CDTF">2018-03-27T06:03:00Z</dcterms:created>
  <dcterms:modified xsi:type="dcterms:W3CDTF">2025-11-10T07:02:42Z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