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67341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6-11 м/с. Температура воздуха ночью 1-3 мороза,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5367</TotalTime>
  <Words>570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940</cp:revision>
  <cp:lastPrinted>2021-07-01T03:56:27Z</cp:lastPrinted>
  <dcterms:created xsi:type="dcterms:W3CDTF">2024-09-22T07:48:17Z</dcterms:created>
  <dcterms:modified xsi:type="dcterms:W3CDTF">2025-11-10T07:41:19Z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