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90" y="3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176925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314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615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ноября до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Облачно, утром и днем осадки (дождь, снег), низовая метель. Гололед. Ветер юго-западный 15-20 м/с. Температура воздуха ночью 2-4 мороза, днем 1-3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</a:t>
            </a:r>
            <a:r>
              <a:rPr lang="kk-KZ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12 ноября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м/с. Температура воздуха 0-2 тепла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ноября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2777721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 С.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25027</TotalTime>
  <Words>607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3918</cp:revision>
  <cp:lastPrinted>2021-07-01T03:56:27Z</cp:lastPrinted>
  <dcterms:created xsi:type="dcterms:W3CDTF">2018-03-27T06:03:00Z</dcterms:created>
  <dcterms:modified xsi:type="dcterms:W3CDTF">2025-11-10T06:11:57Z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