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2992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7949" y="239435"/>
            <a:ext cx="4338971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низовая метель,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гололед.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порывы 15-20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6-8 мороза, днем 1-3 тепла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038236"/>
              </p:ext>
            </p:extLst>
          </p:nvPr>
        </p:nvGraphicFramePr>
        <p:xfrm>
          <a:off x="5134650" y="3763600"/>
          <a:ext cx="4528802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 ночью 1</a:t>
            </a:r>
            <a:r>
              <a:rPr lang="ru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51856</TotalTime>
  <Words>691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7319</cp:revision>
  <cp:lastPrinted>2025-08-12T06:13:34Z</cp:lastPrinted>
  <dcterms:created xsi:type="dcterms:W3CDTF">2018-03-27T06:03:00Z</dcterms:created>
  <dcterms:modified xsi:type="dcterms:W3CDTF">2025-11-10T06:53:11Z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